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2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9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007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F07CB-7BD2-4582-A5C8-EEBA4819B4C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096611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49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46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68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50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35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62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33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729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A8F78-CD2B-4187-BF4F-407648E81BD1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AE1AC-1B48-4D50-8B80-33F3C11F78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87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Bladkamerplanten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2, leerjaar 2, niveau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090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Schefflera </a:t>
            </a:r>
          </a:p>
        </p:txBody>
      </p:sp>
      <p:pic>
        <p:nvPicPr>
          <p:cNvPr id="113667" name="Picture 3" descr="schefflera_arboric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1196976"/>
            <a:ext cx="471487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5808663" y="60213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op bomen voorkomend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2057400" y="1127126"/>
            <a:ext cx="381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ARALIACEAE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7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 autoUpdateAnimBg="0"/>
      <p:bldP spid="361476" grpId="0" autoUpdateAnimBg="0"/>
      <p:bldP spid="36147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188913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Zamioculcas</a:t>
            </a:r>
          </a:p>
        </p:txBody>
      </p:sp>
      <p:sp>
        <p:nvSpPr>
          <p:cNvPr id="914435" name="Text Box 3"/>
          <p:cNvSpPr txBox="1">
            <a:spLocks noChangeArrowheads="1"/>
          </p:cNvSpPr>
          <p:nvPr/>
        </p:nvSpPr>
        <p:spPr bwMode="auto">
          <a:xfrm>
            <a:off x="2057400" y="1143001"/>
            <a:ext cx="381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Araceae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  <p:pic>
        <p:nvPicPr>
          <p:cNvPr id="129028" name="Picture 4" descr="januari%201_tcm27-1380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35414" y="404813"/>
            <a:ext cx="3355975" cy="6119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81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4" grpId="0" autoUpdateAnimBg="0"/>
      <p:bldP spid="91443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Asparagus setaceus</a:t>
            </a:r>
          </a:p>
        </p:txBody>
      </p:sp>
      <p:sp>
        <p:nvSpPr>
          <p:cNvPr id="948228" name="Text Box 4"/>
          <p:cNvSpPr txBox="1">
            <a:spLocks noChangeArrowheads="1"/>
          </p:cNvSpPr>
          <p:nvPr/>
        </p:nvSpPr>
        <p:spPr bwMode="auto">
          <a:xfrm>
            <a:off x="1919288" y="594995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Sierasperge</a:t>
            </a:r>
            <a:endParaRPr lang="nl-NL" altLang="nl-NL"/>
          </a:p>
        </p:txBody>
      </p:sp>
      <p:sp>
        <p:nvSpPr>
          <p:cNvPr id="948229" name="Text Box 5"/>
          <p:cNvSpPr txBox="1">
            <a:spLocks noChangeArrowheads="1"/>
          </p:cNvSpPr>
          <p:nvPr/>
        </p:nvSpPr>
        <p:spPr bwMode="auto">
          <a:xfrm>
            <a:off x="2057400" y="1127126"/>
            <a:ext cx="381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1800" b="1">
                <a:solidFill>
                  <a:srgbClr val="FF0000"/>
                </a:solidFill>
                <a:latin typeface="Arial" panose="020B0604020202020204" pitchFamily="34" charset="0"/>
              </a:rPr>
              <a:t>ASPARAGACEAE</a:t>
            </a:r>
            <a:endParaRPr lang="nl-NL" altLang="nl-NL" sz="1800" b="1">
              <a:solidFill>
                <a:srgbClr val="99CC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nl-NL" altLang="nl-NL" sz="2000" b="1">
              <a:solidFill>
                <a:srgbClr val="99CC00"/>
              </a:solidFill>
            </a:endParaRPr>
          </a:p>
        </p:txBody>
      </p:sp>
      <p:pic>
        <p:nvPicPr>
          <p:cNvPr id="14341" name="Picture 8" descr="fern_Asparagus_setaceus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3113" y="981075"/>
            <a:ext cx="5283200" cy="554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7817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6" grpId="0" autoUpdateAnimBg="0"/>
      <p:bldP spid="948228" grpId="0" autoUpdateAnimBg="0"/>
      <p:bldP spid="94822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87713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nl-NL" altLang="nl-NL" smtClean="0">
                <a:solidFill>
                  <a:schemeClr val="accent2"/>
                </a:solidFill>
              </a:rPr>
              <a:t>Cordyline fruticosa ‘Compacta’</a:t>
            </a:r>
          </a:p>
        </p:txBody>
      </p:sp>
      <p:pic>
        <p:nvPicPr>
          <p:cNvPr id="38915" name="Picture 3" descr="59_bigsh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1196976"/>
            <a:ext cx="4243388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0756" name="Text Box 4"/>
          <p:cNvSpPr txBox="1">
            <a:spLocks noChangeArrowheads="1"/>
          </p:cNvSpPr>
          <p:nvPr/>
        </p:nvSpPr>
        <p:spPr bwMode="auto">
          <a:xfrm>
            <a:off x="1847850" y="566102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heesterachtig</a:t>
            </a:r>
          </a:p>
        </p:txBody>
      </p:sp>
      <p:sp>
        <p:nvSpPr>
          <p:cNvPr id="970757" name="Text Box 5"/>
          <p:cNvSpPr txBox="1">
            <a:spLocks noChangeArrowheads="1"/>
          </p:cNvSpPr>
          <p:nvPr/>
        </p:nvSpPr>
        <p:spPr bwMode="auto">
          <a:xfrm>
            <a:off x="1774825" y="5157788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cordyline</a:t>
            </a:r>
          </a:p>
        </p:txBody>
      </p:sp>
      <p:sp>
        <p:nvSpPr>
          <p:cNvPr id="970758" name="Text Box 6"/>
          <p:cNvSpPr txBox="1">
            <a:spLocks noChangeArrowheads="1"/>
          </p:cNvSpPr>
          <p:nvPr/>
        </p:nvSpPr>
        <p:spPr bwMode="auto">
          <a:xfrm>
            <a:off x="2057400" y="1127126"/>
            <a:ext cx="381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ASTELIACEAE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5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4" grpId="0" autoUpdateAnimBg="0"/>
      <p:bldP spid="970756" grpId="0" autoUpdateAnimBg="0"/>
      <p:bldP spid="970757" grpId="0" autoUpdateAnimBg="0"/>
      <p:bldP spid="97075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Davallia </a:t>
            </a:r>
          </a:p>
        </p:txBody>
      </p:sp>
      <p:pic>
        <p:nvPicPr>
          <p:cNvPr id="47107" name="Picture 3" descr="image-8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125538"/>
            <a:ext cx="6192838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3359150" y="60213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opgezwollen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2135188" y="6021388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apepootje</a:t>
            </a:r>
            <a:endParaRPr lang="nl-NL" altLang="nl-NL"/>
          </a:p>
        </p:txBody>
      </p:sp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2057400" y="990601"/>
            <a:ext cx="381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DAVALIACEAE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2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 autoUpdateAnimBg="0"/>
      <p:bldP spid="558084" grpId="0" autoUpdateAnimBg="0"/>
      <p:bldP spid="558085" grpId="0" autoUpdateAnimBg="0"/>
      <p:bldP spid="55808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Ficus benjamini</a:t>
            </a:r>
          </a:p>
        </p:txBody>
      </p:sp>
      <p:pic>
        <p:nvPicPr>
          <p:cNvPr id="62467" name="Picture 4" descr="8benjam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1196975"/>
            <a:ext cx="4395787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1919288" y="522922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de kleinste</a:t>
            </a:r>
          </a:p>
        </p:txBody>
      </p:sp>
      <p:sp>
        <p:nvSpPr>
          <p:cNvPr id="665606" name="Text Box 6"/>
          <p:cNvSpPr txBox="1">
            <a:spLocks noChangeArrowheads="1"/>
          </p:cNvSpPr>
          <p:nvPr/>
        </p:nvSpPr>
        <p:spPr bwMode="auto">
          <a:xfrm>
            <a:off x="1919288" y="4581525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treurvijg ficus</a:t>
            </a:r>
            <a:endParaRPr lang="nl-NL" altLang="nl-NL"/>
          </a:p>
        </p:txBody>
      </p:sp>
      <p:sp>
        <p:nvSpPr>
          <p:cNvPr id="665607" name="Text Box 7"/>
          <p:cNvSpPr txBox="1">
            <a:spLocks noChangeArrowheads="1"/>
          </p:cNvSpPr>
          <p:nvPr/>
        </p:nvSpPr>
        <p:spPr bwMode="auto">
          <a:xfrm>
            <a:off x="2057400" y="990601"/>
            <a:ext cx="381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MORACEAE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4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2" grpId="0" autoUpdateAnimBg="0"/>
      <p:bldP spid="665605" grpId="0" autoUpdateAnimBg="0"/>
      <p:bldP spid="665606" grpId="0" autoUpdateAnimBg="0"/>
      <p:bldP spid="66560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Hatiora </a:t>
            </a:r>
          </a:p>
        </p:txBody>
      </p:sp>
      <p:pic>
        <p:nvPicPr>
          <p:cNvPr id="72707" name="Picture 3" descr="hati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1341439"/>
            <a:ext cx="5072063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4596" name="Text Box 4"/>
          <p:cNvSpPr txBox="1">
            <a:spLocks noChangeArrowheads="1"/>
          </p:cNvSpPr>
          <p:nvPr/>
        </p:nvSpPr>
        <p:spPr bwMode="auto">
          <a:xfrm>
            <a:off x="2057400" y="1127126"/>
            <a:ext cx="381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CACTACEAE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78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4" grpId="0" autoUpdateAnimBg="0"/>
      <p:bldP spid="4945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Howea </a:t>
            </a:r>
          </a:p>
        </p:txBody>
      </p:sp>
      <p:pic>
        <p:nvPicPr>
          <p:cNvPr id="75779" name="Picture 3" descr="howea_forsteri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981075"/>
            <a:ext cx="33591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5808663" y="609282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genoemd naar Forster</a:t>
            </a: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2279650" y="6092825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kentiapalm</a:t>
            </a:r>
            <a:endParaRPr lang="nl-NL" altLang="nl-NL"/>
          </a:p>
        </p:txBody>
      </p:sp>
      <p:sp>
        <p:nvSpPr>
          <p:cNvPr id="372742" name="Text Box 6"/>
          <p:cNvSpPr txBox="1">
            <a:spLocks noChangeArrowheads="1"/>
          </p:cNvSpPr>
          <p:nvPr/>
        </p:nvSpPr>
        <p:spPr bwMode="auto">
          <a:xfrm>
            <a:off x="2057400" y="1127126"/>
            <a:ext cx="381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ARECACEAE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3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8" grpId="0" autoUpdateAnimBg="0"/>
      <p:bldP spid="372740" grpId="0" autoUpdateAnimBg="0"/>
      <p:bldP spid="372741" grpId="0" autoUpdateAnimBg="0"/>
      <p:bldP spid="37274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Monstera deliciosa</a:t>
            </a:r>
          </a:p>
        </p:txBody>
      </p:sp>
      <p:pic>
        <p:nvPicPr>
          <p:cNvPr id="80899" name="Picture 3" descr="monstera%20deliciosa%20albo%20variegata%2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1196976"/>
            <a:ext cx="4778375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6324600" y="609282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>
                <a:solidFill>
                  <a:srgbClr val="FF6600"/>
                </a:solidFill>
              </a:rPr>
              <a:t>heerlijk smakend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1774825" y="6021388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gatenplant</a:t>
            </a:r>
            <a:endParaRPr lang="nl-NL" altLang="nl-NL"/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2057400" y="1127126"/>
            <a:ext cx="381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ARACEAE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59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utoUpdateAnimBg="0"/>
      <p:bldP spid="355332" grpId="0" autoUpdateAnimBg="0"/>
      <p:bldP spid="355333" grpId="0" autoUpdateAnimBg="0"/>
      <p:bldP spid="3553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nl-NL" altLang="nl-NL" smtClean="0">
                <a:solidFill>
                  <a:schemeClr val="accent2"/>
                </a:solidFill>
              </a:rPr>
              <a:t>Muehlenbeckia </a:t>
            </a:r>
          </a:p>
        </p:txBody>
      </p:sp>
      <p:pic>
        <p:nvPicPr>
          <p:cNvPr id="81923" name="Picture 3" descr="muehlenbeckia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3" y="1341438"/>
            <a:ext cx="452596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4756" name="Text Box 4"/>
          <p:cNvSpPr txBox="1">
            <a:spLocks noChangeArrowheads="1"/>
          </p:cNvSpPr>
          <p:nvPr/>
        </p:nvSpPr>
        <p:spPr bwMode="auto">
          <a:xfrm>
            <a:off x="1524000" y="6021388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solidFill>
                  <a:schemeClr val="accent2"/>
                </a:solidFill>
              </a:rPr>
              <a:t>Maori, salim</a:t>
            </a:r>
            <a:endParaRPr lang="nl-NL" altLang="nl-NL"/>
          </a:p>
        </p:txBody>
      </p:sp>
      <p:sp>
        <p:nvSpPr>
          <p:cNvPr id="714757" name="Text Box 5"/>
          <p:cNvSpPr txBox="1">
            <a:spLocks noChangeArrowheads="1"/>
          </p:cNvSpPr>
          <p:nvPr/>
        </p:nvSpPr>
        <p:spPr bwMode="auto">
          <a:xfrm>
            <a:off x="2057400" y="990601"/>
            <a:ext cx="38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</a:rPr>
              <a:t>POLYGONACEAE</a:t>
            </a:r>
            <a:endParaRPr lang="nl-NL" altLang="nl-NL" sz="2000" b="1">
              <a:solidFill>
                <a:srgbClr val="99CC00"/>
              </a:solidFill>
            </a:endParaRPr>
          </a:p>
        </p:txBody>
      </p:sp>
      <p:pic>
        <p:nvPicPr>
          <p:cNvPr id="81926" name="Picture 1032" descr="0659a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83563" y="1916113"/>
            <a:ext cx="2209800" cy="3744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51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4" grpId="0" autoUpdateAnimBg="0"/>
      <p:bldP spid="714756" grpId="0" autoUpdateAnimBg="0"/>
      <p:bldP spid="714757" grpId="0" autoUpdateAnimBg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Breedbeeld</PresentationFormat>
  <Paragraphs>35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Kantoorthema</vt:lpstr>
      <vt:lpstr>Bladkamerplanten</vt:lpstr>
      <vt:lpstr>Asparagus setaceus</vt:lpstr>
      <vt:lpstr>Cordyline fruticosa ‘Compacta’</vt:lpstr>
      <vt:lpstr>Davallia </vt:lpstr>
      <vt:lpstr>Ficus benjamini</vt:lpstr>
      <vt:lpstr>Hatiora </vt:lpstr>
      <vt:lpstr>Howea </vt:lpstr>
      <vt:lpstr>Monstera deliciosa</vt:lpstr>
      <vt:lpstr>Muehlenbeckia </vt:lpstr>
      <vt:lpstr>Schefflera </vt:lpstr>
      <vt:lpstr>Zamioculcas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Bladkamerplanten</dc:title>
  <dc:creator>Bianca Harink</dc:creator>
  <cp:lastModifiedBy>Bianca Harink</cp:lastModifiedBy>
  <cp:revision>1</cp:revision>
  <dcterms:created xsi:type="dcterms:W3CDTF">2016-11-20T07:43:48Z</dcterms:created>
  <dcterms:modified xsi:type="dcterms:W3CDTF">2016-11-20T07:44:04Z</dcterms:modified>
</cp:coreProperties>
</file>